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7" autoAdjust="0"/>
    <p:restoredTop sz="94660"/>
  </p:normalViewPr>
  <p:slideViewPr>
    <p:cSldViewPr snapToGrid="0">
      <p:cViewPr varScale="1">
        <p:scale>
          <a:sx n="92" d="100"/>
          <a:sy n="92" d="100"/>
        </p:scale>
        <p:origin x="97" y="1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21D0-9509-41E1-BF2D-7953FFF4C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4148B-7D4E-4CF4-8443-F6C68C43B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34E7F-FC15-4E3C-A1D2-EE2E6B34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AB5FA-0EB1-467C-B48F-C39A4F34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F1117-513A-433B-843D-567AA1F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6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08E8-0621-4A8B-8DBB-64D24CB9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2F93C-37DA-4883-A041-AE1ACFF59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EB70A-E1AF-446E-AE52-0A7A8A1D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0AF57-0EC3-43E5-B243-B84F2E87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06DD-8526-4F25-8983-2255CDC8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3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7A8BF-6E68-4CAA-A02D-AF501E053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7D94B-00E8-4182-910D-D1D707EC4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D2A2F-4DCC-4542-963F-15412143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34970-1838-437F-9196-FE635E7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626E2-EC22-4532-BF52-13585D29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01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AD79-41A5-4759-A7B6-F015E651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AE24-806D-4F41-8B86-BD47012E4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99BA8-8441-4318-A761-532A359A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2E5C-D204-45F0-8BEE-70E3B5C6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8A96B-7990-4B9E-9F5F-2FBE35A3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6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7BC-B624-4187-BBA9-AF594845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1D027-13EE-4398-ABCE-11B459EDB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F6B9B-71E0-401B-A18F-90CCDFEF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065D5-E810-44A6-A193-546BDCAC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16069-ADF0-43D2-8FF4-BB95255A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2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51C87-88D7-4601-9323-9C1D7337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2ECA5-55DE-4242-B00D-5753586C4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5E13E-7B11-4E92-8339-E888481A7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BE725-B935-4C09-95BE-EDB514B2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12617-3DF2-4DC8-A229-BB013619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E1DD7-9337-43ED-92A1-28055991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18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3378F-E76D-4AB0-9E2C-EFF8F320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6D3F8-A43D-43FD-BB28-19F685F53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716B9-213A-4219-9D7E-2B34D9575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239FC-07BE-419E-8C6A-10B1D7332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AA404-EB2C-4710-A123-1C299115D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5658A-B982-453F-93CC-2AE68649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C1D144-B97C-47F3-91D3-BFD86889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95F09-7877-4A77-A4FC-7F816ED2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66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2B43-0918-4233-A159-A8606D43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3A5C1-A79E-43CE-8DB8-636E8112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9E602-63DC-4C45-9621-F106B59E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D2033-1F99-46C1-AE40-684CEA14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62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0DFD39-9B60-4904-AA21-3E93721F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A8B3-7DB0-48F9-AC23-FB3DBFDE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BB17F-C218-46FD-A45C-BF5A3900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14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CFA8-879B-4A19-A13F-CE021C88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6C124-E776-404D-9CD9-5CE80182C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2B68A-FB46-42DD-9842-9355A424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131C4-5A10-40ED-926E-3679395E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1620A-2C5B-4065-97DB-94F9C1F6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C3565-A3A5-44EB-8856-E5B3DA4E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13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0D1FB-F192-4972-903D-84FBBC5E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7D4E57-7167-49D0-8B39-6AB930F63F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82EE8-C65D-4854-ADC9-47C669709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834DC-847E-43AF-B7CB-4EE81C31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4BB2-3C35-4E9D-B996-1C6C408D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3CC9B-0EBC-4F02-9F60-3046A41D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96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E7CF4-A3BD-4E09-B079-FC49F43B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F2A0D-88DA-438A-9D3D-086A6B117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1EBF1-7EEF-442D-9961-C235C16E3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D97F-9CF0-46BA-A202-1304D71DDAAE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9459D-7C3E-43F8-9C7E-348FEEAA5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81B97-6C74-4CBF-BCA8-6C1B4B892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2A183-7FE4-4456-8C17-C44EED89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2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22F57-2D2D-40B3-A93C-4CDE4027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61" y="640080"/>
            <a:ext cx="4538291" cy="3566160"/>
          </a:xfrm>
        </p:spPr>
        <p:txBody>
          <a:bodyPr anchor="b">
            <a:normAutofit/>
          </a:bodyPr>
          <a:lstStyle/>
          <a:p>
            <a:r>
              <a:rPr lang="en-GB" sz="4200" dirty="0"/>
              <a:t>Ann Barbara </a:t>
            </a:r>
            <a:r>
              <a:rPr lang="en-GB" sz="4200" dirty="0" err="1"/>
              <a:t>Waswo</a:t>
            </a:r>
            <a:r>
              <a:rPr lang="en-GB" sz="4200" dirty="0"/>
              <a:t/>
            </a:r>
            <a:br>
              <a:rPr lang="en-GB" sz="4200" dirty="0"/>
            </a:br>
            <a:r>
              <a:rPr lang="en-GB" sz="4200" dirty="0"/>
              <a:t/>
            </a:r>
            <a:br>
              <a:rPr lang="en-GB" sz="4200" dirty="0"/>
            </a:br>
            <a:r>
              <a:rPr lang="en-GB" sz="4200" dirty="0"/>
              <a:t>17 May 1940 – </a:t>
            </a:r>
            <a:br>
              <a:rPr lang="en-GB" sz="4200" dirty="0"/>
            </a:br>
            <a:r>
              <a:rPr lang="en-GB" sz="4200" dirty="0"/>
              <a:t>21 September 2020</a:t>
            </a:r>
            <a:br>
              <a:rPr lang="en-GB" sz="4200" dirty="0"/>
            </a:br>
            <a:endParaRPr lang="en-GB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F74CD-B155-49AA-B071-6A779891B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890339" y="6208775"/>
            <a:ext cx="3734014" cy="45719"/>
          </a:xfrm>
        </p:spPr>
        <p:txBody>
          <a:bodyPr>
            <a:normAutofit fontScale="25000" lnSpcReduction="20000"/>
          </a:bodyPr>
          <a:lstStyle/>
          <a:p>
            <a:pPr algn="l"/>
            <a:endParaRPr lang="en-GB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2FE29D3-8566-4211-8FEA-0E81B612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1" r="2928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6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E3F0F-DA31-4BD7-BC78-49ECB22C4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561" y="643467"/>
            <a:ext cx="390887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5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56032-5451-462D-99F5-B2ADD8D3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18" y="643467"/>
            <a:ext cx="833056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5CCAE-61D7-400A-AA0A-805654E36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42" y="643467"/>
            <a:ext cx="797831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10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DEA1F-0934-4591-AF9F-900AA499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992" y="643467"/>
            <a:ext cx="371801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DB680-FD36-4E1E-BF46-8897537F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782" y="643467"/>
            <a:ext cx="390243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82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6D36B-6475-45E7-8705-258BB77B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1" y="643467"/>
            <a:ext cx="386079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6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0A1C6-78E6-401C-A39E-73D42F14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71" y="643467"/>
            <a:ext cx="788945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2D7C3-B904-48D4-9B62-3ED799AE1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98" y="643467"/>
            <a:ext cx="834740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47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670E3-C723-467F-8C0B-EDA99C55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27" y="0"/>
            <a:ext cx="11468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6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CE2DC-B719-4A01-91DA-EA27AF0D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971" y="643467"/>
            <a:ext cx="330005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6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E32B0-3CE7-4BCE-B9F8-314F4EBB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451" y="643467"/>
            <a:ext cx="415909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8A951-ED5E-4635-AEDA-4ACF310E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77" y="643467"/>
            <a:ext cx="594724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85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A886F-3E86-4A7D-B6B5-A650FCB68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1310"/>
          <a:stretch/>
        </p:blipFill>
        <p:spPr>
          <a:xfrm>
            <a:off x="3219982" y="552982"/>
            <a:ext cx="5752036" cy="5752036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244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30B63-E0D3-4979-A9AF-ECFD5D501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98" y="643467"/>
            <a:ext cx="4335003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259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E9261-432F-4CC4-A730-9EC846AF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109" y="643467"/>
            <a:ext cx="419578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4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7F50A-9E04-4841-A841-83C169EA0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44" y="643467"/>
            <a:ext cx="4381312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FAA0B-3294-4955-B952-349F6803E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40" y="643467"/>
            <a:ext cx="386811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9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Ann Barbara Waswo  17 May 1940 –  21 September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Goodman</dc:creator>
  <cp:lastModifiedBy>Jane Elizabeth Baker</cp:lastModifiedBy>
  <cp:revision>3</cp:revision>
  <dcterms:created xsi:type="dcterms:W3CDTF">2021-09-15T19:24:08Z</dcterms:created>
  <dcterms:modified xsi:type="dcterms:W3CDTF">2021-09-23T11:35:52Z</dcterms:modified>
</cp:coreProperties>
</file>