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7" autoAdjust="0"/>
    <p:restoredTop sz="94660"/>
  </p:normalViewPr>
  <p:slideViewPr>
    <p:cSldViewPr snapToGrid="0">
      <p:cViewPr varScale="1">
        <p:scale>
          <a:sx n="92" d="100"/>
          <a:sy n="92" d="100"/>
        </p:scale>
        <p:origin x="97" y="1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721D0-9509-41E1-BF2D-7953FFF4C0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F4148B-7D4E-4CF4-8443-F6C68C43B9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234E7F-FC15-4E3C-A1D2-EE2E6B340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2D97F-9CF0-46BA-A202-1304D71DDAAE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0AB5FA-0EB1-467C-B48F-C39A4F3406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4F1117-513A-433B-843D-567AA1F69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2A183-7FE4-4456-8C17-C44EED89D3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7763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308E8-0621-4A8B-8DBB-64D24CB9FB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F2F93C-37DA-4883-A041-AE1ACFF59E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5EB70A-E1AF-446E-AE52-0A7A8A1D6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2D97F-9CF0-46BA-A202-1304D71DDAAE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D0AF57-0EC3-43E5-B243-B84F2E87F2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706DD-8526-4F25-8983-2255CDC86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2A183-7FE4-4456-8C17-C44EED89D3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8236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0F7A8BF-6E68-4CAA-A02D-AF501E0532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E7D94B-00E8-4182-910D-D1D707EC48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7D2A2F-4DCC-4542-963F-154121435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2D97F-9CF0-46BA-A202-1304D71DDAAE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34970-1838-437F-9196-FE635E777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3626E2-EC22-4532-BF52-13585D299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2A183-7FE4-4456-8C17-C44EED89D3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0125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BFAD79-41A5-4759-A7B6-F015E651CD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65AE24-806D-4F41-8B86-BD47012E4C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99BA8-8441-4318-A761-532A359A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2D97F-9CF0-46BA-A202-1304D71DDAAE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02E5C-D204-45F0-8BEE-70E3B5C6A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58A96B-7990-4B9E-9F5F-2FBE35A3EB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2A183-7FE4-4456-8C17-C44EED89D3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7568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03F7BC-B624-4187-BBA9-AF5948458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A1D027-13EE-4398-ABCE-11B459EDB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5F6B9B-71E0-401B-A18F-90CCDFEF85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2D97F-9CF0-46BA-A202-1304D71DDAAE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5065D5-E810-44A6-A193-546BDCACA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716069-ADF0-43D2-8FF4-BB95255A5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2A183-7FE4-4456-8C17-C44EED89D3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082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51C87-88D7-4601-9323-9C1D733761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A2ECA5-55DE-4242-B00D-5753586C481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E5E13E-7B11-4E92-8339-E888481A78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5BE725-B935-4C09-95BE-EDB514B27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2D97F-9CF0-46BA-A202-1304D71DDAAE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112617-3DF2-4DC8-A229-BB013619E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9E1DD7-9337-43ED-92A1-280559918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2A183-7FE4-4456-8C17-C44EED89D3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9189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A3378F-E76D-4AB0-9E2C-EFF8F32023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6D3F8-A43D-43FD-BB28-19F685F535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7716B9-213A-4219-9D7E-2B34D95756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65239FC-07BE-419E-8C6A-10B1D733203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EAA404-EB2C-4710-A123-1C299115DC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55658A-B982-453F-93CC-2AE68649A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2D97F-9CF0-46BA-A202-1304D71DDAAE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C1D144-B97C-47F3-91D3-BFD868892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0495F09-7877-4A77-A4FC-7F816ED2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2A183-7FE4-4456-8C17-C44EED89D3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1661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DA2B43-0918-4233-A159-A8606D43E4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A3A5C1-A79E-43CE-8DB8-636E811262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2D97F-9CF0-46BA-A202-1304D71DDAAE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479E602-63DC-4C45-9621-F106B59ED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AD2033-1F99-46C1-AE40-684CEA14A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2A183-7FE4-4456-8C17-C44EED89D3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2622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0DFD39-9B60-4904-AA21-3E93721F2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2D97F-9CF0-46BA-A202-1304D71DDAAE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6EA8B3-7DB0-48F9-AC23-FB3DBFDE3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8BB17F-C218-46FD-A45C-BF5A39002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2A183-7FE4-4456-8C17-C44EED89D3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8149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50CFA8-879B-4A19-A13F-CE021C882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B6C124-E776-404D-9CD9-5CE80182C1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D2B68A-FB46-42DD-9842-9355A42469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3131C4-5A10-40ED-926E-3679395E7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2D97F-9CF0-46BA-A202-1304D71DDAAE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91620A-2C5B-4065-97DB-94F9C1F663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FC3565-A3A5-44EB-8856-E5B3DA4EA2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2A183-7FE4-4456-8C17-C44EED89D3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1349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F0D1FB-F192-4972-903D-84FBBC5E0D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67D4E57-7167-49D0-8B39-6AB930F63F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282EE8-C65D-4854-ADC9-47C669709B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B834DC-847E-43AF-B7CB-4EE81C315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2D97F-9CF0-46BA-A202-1304D71DDAAE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984BB2-3C35-4E9D-B996-1C6C408D7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93CC9B-0EBC-4F02-9F60-3046A41D4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2A183-7FE4-4456-8C17-C44EED89D3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9608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9CE7CF4-A3BD-4E09-B079-FC49F43BA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FF2A0D-88DA-438A-9D3D-086A6B117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B1EBF1-7EEF-442D-9961-C235C16E31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12D97F-9CF0-46BA-A202-1304D71DDAAE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C9459D-7C3E-43F8-9C7E-348FEEAA5A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A81B97-6C74-4CBF-BCA8-6C1B4B892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2A183-7FE4-4456-8C17-C44EED89D3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321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522F57-2D2D-40B3-A93C-4CDE402731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061" y="640080"/>
            <a:ext cx="4538291" cy="3566160"/>
          </a:xfrm>
        </p:spPr>
        <p:txBody>
          <a:bodyPr anchor="b">
            <a:normAutofit/>
          </a:bodyPr>
          <a:lstStyle/>
          <a:p>
            <a:r>
              <a:rPr lang="en-GB" sz="4200" dirty="0"/>
              <a:t>Ann Barbara </a:t>
            </a:r>
            <a:r>
              <a:rPr lang="en-GB" sz="4200" dirty="0" err="1"/>
              <a:t>Waswo</a:t>
            </a:r>
            <a:r>
              <a:rPr lang="en-GB" sz="4200" dirty="0"/>
              <a:t/>
            </a:r>
            <a:br>
              <a:rPr lang="en-GB" sz="4200" dirty="0"/>
            </a:br>
            <a:r>
              <a:rPr lang="en-GB" sz="4200" dirty="0"/>
              <a:t/>
            </a:r>
            <a:br>
              <a:rPr lang="en-GB" sz="4200" dirty="0"/>
            </a:br>
            <a:r>
              <a:rPr lang="en-GB" sz="4200" dirty="0"/>
              <a:t>17 May 1940 – </a:t>
            </a:r>
            <a:br>
              <a:rPr lang="en-GB" sz="4200" dirty="0"/>
            </a:br>
            <a:r>
              <a:rPr lang="en-GB" sz="4200" dirty="0"/>
              <a:t>21 September 2020</a:t>
            </a:r>
            <a:br>
              <a:rPr lang="en-GB" sz="4200" dirty="0"/>
            </a:br>
            <a:endParaRPr lang="en-GB" sz="4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DF74CD-B155-49AA-B071-6A779891B6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V="1">
            <a:off x="890339" y="6208775"/>
            <a:ext cx="3734014" cy="45719"/>
          </a:xfrm>
        </p:spPr>
        <p:txBody>
          <a:bodyPr>
            <a:normAutofit fontScale="25000" lnSpcReduction="20000"/>
          </a:bodyPr>
          <a:lstStyle/>
          <a:p>
            <a:pPr algn="l"/>
            <a:endParaRPr lang="en-GB" dirty="0"/>
          </a:p>
        </p:txBody>
      </p:sp>
      <p:sp>
        <p:nvSpPr>
          <p:cNvPr id="27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erson wearing a hat&#10;&#10;Description automatically generated with medium confidence">
            <a:extLst>
              <a:ext uri="{FF2B5EF4-FFF2-40B4-BE49-F238E27FC236}">
                <a16:creationId xmlns:a16="http://schemas.microsoft.com/office/drawing/2014/main" id="{82FE29D3-8566-4211-8FEA-0E81B612AE9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81" r="29281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1067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150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75E3F0F-DA31-4BD7-BC78-49ECB22C47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1561" y="643467"/>
            <a:ext cx="3908878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859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F56032-5451-462D-99F5-B2ADD8D3E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0718" y="643467"/>
            <a:ext cx="8330564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38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A35CCAE-61D7-400A-AA0A-805654E36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6842" y="643467"/>
            <a:ext cx="7978315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10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ADEA1F-0934-4591-AF9F-900AA49979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6992" y="643467"/>
            <a:ext cx="3718015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1803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0DB680-FD36-4E1E-BF46-8897537F0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4782" y="643467"/>
            <a:ext cx="3902436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4827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9E6D36B-6475-45E7-8705-258BB77BE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5601" y="643467"/>
            <a:ext cx="3860798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7630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930A1C6-78E6-401C-A39E-73D42F1454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1271" y="643467"/>
            <a:ext cx="7889458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74170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12D7C3-B904-48D4-9B62-3ED799AE10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2298" y="643467"/>
            <a:ext cx="8347404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747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3B670E3-C723-467F-8C0B-EDA99C557C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827" y="0"/>
            <a:ext cx="114683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1066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60CE2DC-B719-4A01-91DA-EA27AF0D62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5971" y="643467"/>
            <a:ext cx="3300057" cy="5571065"/>
          </a:xfrm>
          <a:prstGeom prst="rect">
            <a:avLst/>
          </a:prstGeom>
          <a:ln>
            <a:noFill/>
          </a:ln>
        </p:spPr>
      </p:pic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360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FDE32B0-3CE7-4BCE-B9F8-314F4EBB2E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6451" y="643467"/>
            <a:ext cx="4159098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745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578A951-ED5E-4635-AEDA-4ACF310EF2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2377" y="643467"/>
            <a:ext cx="5947246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1852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B566528-1B12-4246-9431-5C2D7D0811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1052629" y="2120024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580F890-B085-4E95-96AA-55AEBEC5CE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10289068" y="1343027"/>
            <a:ext cx="2532832" cy="1273032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D3F51FEB-38FB-4F6C-9F7B-2F2AFAB654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501760" y="5103257"/>
            <a:ext cx="2017580" cy="1014060"/>
          </a:xfrm>
          <a:prstGeom prst="triangle">
            <a:avLst>
              <a:gd name="adj" fmla="val 50000"/>
            </a:avLst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E547BA6-BAE0-43BB-A7CA-60F69CE252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427916" y="5728708"/>
            <a:ext cx="485578" cy="48557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0A886F-3E86-4A7D-B6B5-A650FCB683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-2" b="21310"/>
          <a:stretch/>
        </p:blipFill>
        <p:spPr>
          <a:xfrm>
            <a:off x="3219982" y="552982"/>
            <a:ext cx="5752036" cy="5752036"/>
          </a:xfrm>
          <a:custGeom>
            <a:avLst/>
            <a:gdLst/>
            <a:ahLst/>
            <a:cxnLst/>
            <a:rect l="l" t="t" r="r" b="b"/>
            <a:pathLst>
              <a:path w="4291285" h="4291285">
                <a:moveTo>
                  <a:pt x="2145643" y="0"/>
                </a:moveTo>
                <a:lnTo>
                  <a:pt x="4291285" y="2145643"/>
                </a:lnTo>
                <a:lnTo>
                  <a:pt x="2145643" y="4291285"/>
                </a:lnTo>
                <a:lnTo>
                  <a:pt x="0" y="2145643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22444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7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23" name="Group 9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11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13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Isosceles Triangle 15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230B63-E0D3-4979-A9AF-ECFD5D501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8498" y="643467"/>
            <a:ext cx="4335003" cy="557106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882594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6BE9261-432F-4CC4-A730-9EC846AFE0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8109" y="643467"/>
            <a:ext cx="4195781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1942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77F50A-9E04-4841-A841-83C169EA0A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344" y="643467"/>
            <a:ext cx="4381312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597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-376156" y="-253670"/>
            <a:ext cx="182763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891641" y="422146"/>
            <a:ext cx="645368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00000" flipH="1">
            <a:off x="10043482" y="655140"/>
            <a:ext cx="687472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9356643" y="0"/>
            <a:ext cx="2835357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76344" y="6115501"/>
            <a:ext cx="1494513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1FAA0B-3294-4955-B952-349F6803E8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1940" y="643467"/>
            <a:ext cx="3868119" cy="5571065"/>
          </a:xfrm>
          <a:prstGeom prst="rect">
            <a:avLst/>
          </a:prstGeom>
          <a:ln>
            <a:noFill/>
          </a:ln>
        </p:spPr>
      </p:pic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604080" y="6453143"/>
            <a:ext cx="814903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398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14</Words>
  <Application>Microsoft Office PowerPoint</Application>
  <PresentationFormat>Widescreen</PresentationFormat>
  <Paragraphs>1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Ann Barbara Waswo  17 May 1940 –  21 September 2020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Roger Goodman</dc:creator>
  <cp:lastModifiedBy>Jane Elizabeth Baker</cp:lastModifiedBy>
  <cp:revision>3</cp:revision>
  <dcterms:created xsi:type="dcterms:W3CDTF">2021-09-15T19:24:08Z</dcterms:created>
  <dcterms:modified xsi:type="dcterms:W3CDTF">2021-09-23T11:35:52Z</dcterms:modified>
</cp:coreProperties>
</file>